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6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EFBA2-92E8-4E1F-8D55-3EB9E9C879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D6CBAF-2D61-4E5D-AC97-D005D21E83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4763D5-F245-4632-89B1-2A036FF8A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2FADC-72B6-4704-9976-17A6C20F6D2D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1A04F-DA0E-4BB3-BF44-02BC6B37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E65E49-4B96-4E39-AE39-ACC4A2CCB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2FC77-5124-497C-BF32-5E72ED7D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420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6F83B-068E-446A-96EF-E52B92273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C39D72-BDAA-4F19-91CE-1BE045206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47847-2F5B-4C67-8070-49FB6D0CE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2FADC-72B6-4704-9976-17A6C20F6D2D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B51E5-F694-43A5-A8EE-1CF38B52F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891EB7-FF95-434E-942E-746D12D54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2FC77-5124-497C-BF32-5E72ED7D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723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46AE8E-A620-47E8-A87E-5CC7B15B8F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E20933-834A-4963-9D96-E573D8E3B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65BFD-B8BD-4FC6-BC2B-31457ED2E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2FADC-72B6-4704-9976-17A6C20F6D2D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51576-6FD4-4BA9-BB57-6F58A0947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7DF53C-A777-4FE6-89AE-7899A4E52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2FC77-5124-497C-BF32-5E72ED7D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9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D280D-4226-42FC-A462-625313CDE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C0AEEA-B522-445D-A9D4-6BF7DEE5A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A93B23-4260-4E78-A064-7D01D9BFE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2FADC-72B6-4704-9976-17A6C20F6D2D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E749B0-F4A6-4955-A78D-BBBF620B3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96766-67AE-46EA-8A76-B528F45C9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2FC77-5124-497C-BF32-5E72ED7D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109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463DB-E69F-4503-BF06-45A8231F2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4FAD83-1447-4F5F-B83D-ED7435707E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222C1-587A-46F5-9F20-7C1A4B05A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2FADC-72B6-4704-9976-17A6C20F6D2D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8BE03-4E5A-421A-8A95-73E65EE4B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C7D4B2-9D4E-47BF-8511-ECC1BA58E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2FC77-5124-497C-BF32-5E72ED7D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23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5854F-6315-4CEF-A101-860B02F84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7A1C2-83F5-4267-97B7-90982490D5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CA145B-4DF2-46AC-9840-6F2609E48E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12D299-39FF-4C0F-BFDC-5711510708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2FADC-72B6-4704-9976-17A6C20F6D2D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596248-1FC6-4D17-ABD5-F2424E108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549370-B1A0-4EB5-80DC-DB5E9B72B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2FC77-5124-497C-BF32-5E72ED7D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848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C008D-FC9F-41F2-9099-9F1956CBE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95D4AE-A9E8-4D7A-B0C0-5386CDA3D1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956A95-5BC9-420A-B056-9EF75DB4B8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440C8-B119-409C-928C-7E0E830BE1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B8F194-63EF-4FF8-B5CE-2F63CBB977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2EDE12-63E8-408D-812B-978B5AC6D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2FADC-72B6-4704-9976-17A6C20F6D2D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22A215-4F48-46D7-8A8F-B00B08FD9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604056-E1DE-4BC5-A327-9BF0862C3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2FC77-5124-497C-BF32-5E72ED7D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024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4604A-2927-4BC6-B7E7-104B49CE8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AACB3C-3C95-45E5-A759-16E227AC1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2FADC-72B6-4704-9976-17A6C20F6D2D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35C77E-67B9-4F8F-97D7-FFC3DBAB2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315220-7CEE-4AC3-A27D-1196D9601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2FC77-5124-497C-BF32-5E72ED7D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231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0B3083-AEF2-451A-A465-4A6BA1500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2FADC-72B6-4704-9976-17A6C20F6D2D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50DE6C-C4F7-4FD1-A2A5-DD45DA6E7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E060EE-040E-4413-884B-4AF2A5F9F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2FC77-5124-497C-BF32-5E72ED7D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333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09E75-E591-4676-BDBB-734FF29B8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CE2D9-28CB-4252-8DDE-BBB367EDC4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78B2E9-2469-4F19-AB62-BD27379B74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0468D5-D21D-4373-A833-55B851F14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2FADC-72B6-4704-9976-17A6C20F6D2D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0EDF80-5FEB-4E40-949E-E3B4BC8AB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702759-EFCA-41D6-80A7-9A6399E02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2FC77-5124-497C-BF32-5E72ED7D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881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148C6-7A88-4950-AEE8-D134F2E50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DB73DD-9BB7-44C8-A1F1-21F944FC29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332C18-4EAF-4BBC-9D5F-595A4A951B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23A6E1-1582-4862-88E2-C2358A402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2FADC-72B6-4704-9976-17A6C20F6D2D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D079F5-C5C7-4C8F-9992-92F76ECAF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5518F4-4275-46CB-9BF2-C2052DA0E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2FC77-5124-497C-BF32-5E72ED7D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725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8EF31B-9988-4BC1-AF94-FCC53E0A3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C9A53B-3D03-48B5-ADBE-B35340BBF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C982BD-1E90-4078-BD93-E86500B023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2FADC-72B6-4704-9976-17A6C20F6D2D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3A18A5-8936-409B-9260-8DF315ED38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412AC5-4A7E-4937-BA73-BDF237E3C4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2FC77-5124-497C-BF32-5E72ED7DB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177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FDFF608-ED19-45CA-A2EC-592417F955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1085" y="928504"/>
            <a:ext cx="2956142" cy="240573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5E72983-A6C5-43FF-A80B-3B8C29515CFD}"/>
              </a:ext>
            </a:extLst>
          </p:cNvPr>
          <p:cNvSpPr txBox="1"/>
          <p:nvPr/>
        </p:nvSpPr>
        <p:spPr>
          <a:xfrm>
            <a:off x="366976" y="1503983"/>
            <a:ext cx="620547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/>
              <a:t>WELCOME </a:t>
            </a:r>
          </a:p>
          <a:p>
            <a:pPr algn="ctr"/>
            <a:r>
              <a:rPr lang="en-US" sz="6600" dirty="0"/>
              <a:t>TO THE </a:t>
            </a:r>
          </a:p>
          <a:p>
            <a:pPr algn="ctr"/>
            <a:r>
              <a:rPr lang="en-US" sz="6600" dirty="0"/>
              <a:t>REALTORS®</a:t>
            </a:r>
          </a:p>
          <a:p>
            <a:pPr algn="ctr"/>
            <a:r>
              <a:rPr lang="en-US" sz="6600" dirty="0"/>
              <a:t>WORKSHOP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A7A3D09-0A78-48A3-AFC6-B4EB6C1E59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8142" y="3937124"/>
            <a:ext cx="3456922" cy="1632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027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Browning, Bethany</dc:creator>
  <cp:lastModifiedBy>Browning, Bethany</cp:lastModifiedBy>
  <cp:revision>1</cp:revision>
  <dcterms:created xsi:type="dcterms:W3CDTF">2022-09-08T17:07:39Z</dcterms:created>
  <dcterms:modified xsi:type="dcterms:W3CDTF">2022-09-08T17:16:06Z</dcterms:modified>
</cp:coreProperties>
</file>